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0" r:id="rId5"/>
    <p:sldId id="267" r:id="rId6"/>
    <p:sldId id="266" r:id="rId7"/>
    <p:sldId id="271" r:id="rId8"/>
    <p:sldId id="272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4" d="100"/>
          <a:sy n="54" d="100"/>
        </p:scale>
        <p:origin x="-960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1876E0-111D-4BC7-966B-D09BEFA21160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B84F50-2151-4367-9E39-4DE36A7479FF}">
      <dgm:prSet phldrT="[Текст]" custT="1"/>
      <dgm:spPr/>
      <dgm:t>
        <a:bodyPr/>
        <a:lstStyle/>
        <a:p>
          <a:r>
            <a:rPr lang="uk-UA" sz="3600" b="1" dirty="0" err="1" smtClean="0">
              <a:solidFill>
                <a:schemeClr val="accent6">
                  <a:lumMod val="50000"/>
                </a:schemeClr>
              </a:solidFill>
            </a:rPr>
            <a:t>Пізнайки</a:t>
          </a:r>
          <a:endParaRPr lang="ru-RU" sz="3600" b="1" dirty="0">
            <a:solidFill>
              <a:schemeClr val="accent6">
                <a:lumMod val="50000"/>
              </a:schemeClr>
            </a:solidFill>
          </a:endParaRPr>
        </a:p>
      </dgm:t>
    </dgm:pt>
    <dgm:pt modelId="{EEEA38B2-8ED2-4251-9D75-E65195CF28B7}" type="parTrans" cxnId="{BFAF882D-ED48-48B3-8DCC-FCFD12C449D5}">
      <dgm:prSet/>
      <dgm:spPr/>
      <dgm:t>
        <a:bodyPr/>
        <a:lstStyle/>
        <a:p>
          <a:endParaRPr lang="ru-RU"/>
        </a:p>
      </dgm:t>
    </dgm:pt>
    <dgm:pt modelId="{8B1916B3-8972-4AF9-BFD9-58AF425728F5}" type="sibTrans" cxnId="{BFAF882D-ED48-48B3-8DCC-FCFD12C449D5}">
      <dgm:prSet/>
      <dgm:spPr/>
      <dgm:t>
        <a:bodyPr/>
        <a:lstStyle/>
        <a:p>
          <a:endParaRPr lang="ru-RU"/>
        </a:p>
      </dgm:t>
    </dgm:pt>
    <dgm:pt modelId="{C609F17B-68E1-45A5-AF61-5369C9242DB6}">
      <dgm:prSet phldrT="[Текст]" custT="1"/>
      <dgm:spPr/>
      <dgm:t>
        <a:bodyPr/>
        <a:lstStyle/>
        <a:p>
          <a:r>
            <a:rPr lang="uk-UA" sz="3600" b="1" dirty="0" smtClean="0">
              <a:solidFill>
                <a:schemeClr val="accent6">
                  <a:lumMod val="50000"/>
                </a:schemeClr>
              </a:solidFill>
            </a:rPr>
            <a:t>Драматурги</a:t>
          </a:r>
          <a:endParaRPr lang="ru-RU" sz="3600" b="1" dirty="0">
            <a:solidFill>
              <a:schemeClr val="accent6">
                <a:lumMod val="50000"/>
              </a:schemeClr>
            </a:solidFill>
          </a:endParaRPr>
        </a:p>
      </dgm:t>
    </dgm:pt>
    <dgm:pt modelId="{CC360A8E-7BF3-483D-966C-037F03D68056}" type="parTrans" cxnId="{05C98191-AF0D-4B14-95C3-4BFBFF334973}">
      <dgm:prSet/>
      <dgm:spPr/>
      <dgm:t>
        <a:bodyPr/>
        <a:lstStyle/>
        <a:p>
          <a:endParaRPr lang="ru-RU"/>
        </a:p>
      </dgm:t>
    </dgm:pt>
    <dgm:pt modelId="{922BD9FD-5ED7-4912-A414-0E9F7EDF8E12}" type="sibTrans" cxnId="{05C98191-AF0D-4B14-95C3-4BFBFF334973}">
      <dgm:prSet/>
      <dgm:spPr/>
      <dgm:t>
        <a:bodyPr/>
        <a:lstStyle/>
        <a:p>
          <a:endParaRPr lang="ru-RU"/>
        </a:p>
      </dgm:t>
    </dgm:pt>
    <dgm:pt modelId="{22D46D84-9AC2-4C7F-9A23-621B908412B1}">
      <dgm:prSet phldrT="[Текст]" custT="1"/>
      <dgm:spPr/>
      <dgm:t>
        <a:bodyPr/>
        <a:lstStyle/>
        <a:p>
          <a:r>
            <a:rPr lang="uk-UA" sz="3600" b="1" dirty="0" smtClean="0">
              <a:solidFill>
                <a:schemeClr val="accent6">
                  <a:lumMod val="50000"/>
                </a:schemeClr>
              </a:solidFill>
            </a:rPr>
            <a:t>Художники</a:t>
          </a:r>
          <a:endParaRPr lang="ru-RU" sz="3600" b="1" dirty="0">
            <a:solidFill>
              <a:schemeClr val="accent6">
                <a:lumMod val="50000"/>
              </a:schemeClr>
            </a:solidFill>
          </a:endParaRPr>
        </a:p>
      </dgm:t>
    </dgm:pt>
    <dgm:pt modelId="{F44A436E-91D6-4966-AF46-B50F1F009057}" type="parTrans" cxnId="{5515FDFF-BA84-4175-B893-8C7DD9EFD7A3}">
      <dgm:prSet/>
      <dgm:spPr/>
      <dgm:t>
        <a:bodyPr/>
        <a:lstStyle/>
        <a:p>
          <a:endParaRPr lang="ru-RU"/>
        </a:p>
      </dgm:t>
    </dgm:pt>
    <dgm:pt modelId="{A4CC48A2-B518-48E4-AA52-6944CA769C04}" type="sibTrans" cxnId="{5515FDFF-BA84-4175-B893-8C7DD9EFD7A3}">
      <dgm:prSet/>
      <dgm:spPr/>
      <dgm:t>
        <a:bodyPr/>
        <a:lstStyle/>
        <a:p>
          <a:endParaRPr lang="ru-RU"/>
        </a:p>
      </dgm:t>
    </dgm:pt>
    <dgm:pt modelId="{3CBDE2CA-134C-4BC2-9555-171A7C8ADC87}">
      <dgm:prSet phldrT="[Текст]" custT="1"/>
      <dgm:spPr/>
      <dgm:t>
        <a:bodyPr/>
        <a:lstStyle/>
        <a:p>
          <a:r>
            <a:rPr lang="uk-UA" sz="3600" b="1" dirty="0" smtClean="0">
              <a:solidFill>
                <a:schemeClr val="accent6">
                  <a:lumMod val="50000"/>
                </a:schemeClr>
              </a:solidFill>
            </a:rPr>
            <a:t>Журналісти</a:t>
          </a:r>
          <a:endParaRPr lang="ru-RU" sz="3600" b="1" dirty="0">
            <a:solidFill>
              <a:schemeClr val="accent6">
                <a:lumMod val="50000"/>
              </a:schemeClr>
            </a:solidFill>
          </a:endParaRPr>
        </a:p>
      </dgm:t>
    </dgm:pt>
    <dgm:pt modelId="{50D045FE-B2E0-4256-B85A-D558A4EEFC7D}" type="parTrans" cxnId="{6BE8E0B3-9485-405A-8C14-D2C85F7DBD4B}">
      <dgm:prSet/>
      <dgm:spPr/>
      <dgm:t>
        <a:bodyPr/>
        <a:lstStyle/>
        <a:p>
          <a:endParaRPr lang="ru-RU"/>
        </a:p>
      </dgm:t>
    </dgm:pt>
    <dgm:pt modelId="{05582940-64CD-4261-94CC-E074F46D510D}" type="sibTrans" cxnId="{6BE8E0B3-9485-405A-8C14-D2C85F7DBD4B}">
      <dgm:prSet/>
      <dgm:spPr/>
      <dgm:t>
        <a:bodyPr/>
        <a:lstStyle/>
        <a:p>
          <a:endParaRPr lang="ru-RU"/>
        </a:p>
      </dgm:t>
    </dgm:pt>
    <dgm:pt modelId="{059E099D-5329-4B97-9361-EC6D7DCB52DE}" type="pres">
      <dgm:prSet presAssocID="{2A1876E0-111D-4BC7-966B-D09BEFA211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B7BEFF-5740-46C2-9609-864B035BA087}" type="pres">
      <dgm:prSet presAssocID="{44B84F50-2151-4367-9E39-4DE36A7479FF}" presName="node" presStyleLbl="node1" presStyleIdx="0" presStyleCnt="4" custScaleX="179454" custScaleY="123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8495A-9688-43B6-9E1D-6B3B19B4FC4E}" type="pres">
      <dgm:prSet presAssocID="{44B84F50-2151-4367-9E39-4DE36A7479FF}" presName="spNode" presStyleCnt="0"/>
      <dgm:spPr/>
    </dgm:pt>
    <dgm:pt modelId="{5F976AAF-5802-4276-82C5-0DDBC0637302}" type="pres">
      <dgm:prSet presAssocID="{8B1916B3-8972-4AF9-BFD9-58AF425728F5}" presName="sibTrans" presStyleLbl="sibTrans1D1" presStyleIdx="0" presStyleCnt="4"/>
      <dgm:spPr/>
      <dgm:t>
        <a:bodyPr/>
        <a:lstStyle/>
        <a:p>
          <a:endParaRPr lang="ru-RU"/>
        </a:p>
      </dgm:t>
    </dgm:pt>
    <dgm:pt modelId="{137D1F64-D876-4108-BB1D-3E2E6660B95C}" type="pres">
      <dgm:prSet presAssocID="{C609F17B-68E1-45A5-AF61-5369C9242DB6}" presName="node" presStyleLbl="node1" presStyleIdx="1" presStyleCnt="4" custScaleX="177607" custScaleY="1196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120E2-826B-47DD-A373-FEA0734F7C43}" type="pres">
      <dgm:prSet presAssocID="{C609F17B-68E1-45A5-AF61-5369C9242DB6}" presName="spNode" presStyleCnt="0"/>
      <dgm:spPr/>
    </dgm:pt>
    <dgm:pt modelId="{5D355EE2-A758-43E4-AE5B-C44337A56A0F}" type="pres">
      <dgm:prSet presAssocID="{922BD9FD-5ED7-4912-A414-0E9F7EDF8E12}" presName="sibTrans" presStyleLbl="sibTrans1D1" presStyleIdx="1" presStyleCnt="4"/>
      <dgm:spPr/>
      <dgm:t>
        <a:bodyPr/>
        <a:lstStyle/>
        <a:p>
          <a:endParaRPr lang="ru-RU"/>
        </a:p>
      </dgm:t>
    </dgm:pt>
    <dgm:pt modelId="{218B8C95-12B0-4952-B112-808B803B2BFD}" type="pres">
      <dgm:prSet presAssocID="{22D46D84-9AC2-4C7F-9A23-621B908412B1}" presName="node" presStyleLbl="node1" presStyleIdx="2" presStyleCnt="4" custScaleX="187360" custScaleY="108261" custRadScaleRad="96688" custRadScaleInc="-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DF4D3-E2FC-4EAF-9D8F-6FB23ED533E4}" type="pres">
      <dgm:prSet presAssocID="{22D46D84-9AC2-4C7F-9A23-621B908412B1}" presName="spNode" presStyleCnt="0"/>
      <dgm:spPr/>
    </dgm:pt>
    <dgm:pt modelId="{D5526EC4-951C-421B-A341-3833DE14AB1B}" type="pres">
      <dgm:prSet presAssocID="{A4CC48A2-B518-48E4-AA52-6944CA769C04}" presName="sibTrans" presStyleLbl="sibTrans1D1" presStyleIdx="2" presStyleCnt="4"/>
      <dgm:spPr/>
      <dgm:t>
        <a:bodyPr/>
        <a:lstStyle/>
        <a:p>
          <a:endParaRPr lang="ru-RU"/>
        </a:p>
      </dgm:t>
    </dgm:pt>
    <dgm:pt modelId="{3A1485C7-55B4-485B-AEA7-066D038B20A1}" type="pres">
      <dgm:prSet presAssocID="{3CBDE2CA-134C-4BC2-9555-171A7C8ADC87}" presName="node" presStyleLbl="node1" presStyleIdx="3" presStyleCnt="4" custScaleX="181313" custScaleY="128439" custRadScaleRad="104453" custRadScaleInc="-11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96F67-009D-4FEE-93A0-794A915CB4BD}" type="pres">
      <dgm:prSet presAssocID="{3CBDE2CA-134C-4BC2-9555-171A7C8ADC87}" presName="spNode" presStyleCnt="0"/>
      <dgm:spPr/>
    </dgm:pt>
    <dgm:pt modelId="{2283B497-6345-4FA2-9206-1438296B171F}" type="pres">
      <dgm:prSet presAssocID="{05582940-64CD-4261-94CC-E074F46D510D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EE99F21B-1EAE-4DCB-89A8-C266A4F386DC}" type="presOf" srcId="{A4CC48A2-B518-48E4-AA52-6944CA769C04}" destId="{D5526EC4-951C-421B-A341-3833DE14AB1B}" srcOrd="0" destOrd="0" presId="urn:microsoft.com/office/officeart/2005/8/layout/cycle6"/>
    <dgm:cxn modelId="{5515FDFF-BA84-4175-B893-8C7DD9EFD7A3}" srcId="{2A1876E0-111D-4BC7-966B-D09BEFA21160}" destId="{22D46D84-9AC2-4C7F-9A23-621B908412B1}" srcOrd="2" destOrd="0" parTransId="{F44A436E-91D6-4966-AF46-B50F1F009057}" sibTransId="{A4CC48A2-B518-48E4-AA52-6944CA769C04}"/>
    <dgm:cxn modelId="{2CBBA5A0-A95C-4C9B-8CEB-76FE29E01E3C}" type="presOf" srcId="{2A1876E0-111D-4BC7-966B-D09BEFA21160}" destId="{059E099D-5329-4B97-9361-EC6D7DCB52DE}" srcOrd="0" destOrd="0" presId="urn:microsoft.com/office/officeart/2005/8/layout/cycle6"/>
    <dgm:cxn modelId="{6BE8E0B3-9485-405A-8C14-D2C85F7DBD4B}" srcId="{2A1876E0-111D-4BC7-966B-D09BEFA21160}" destId="{3CBDE2CA-134C-4BC2-9555-171A7C8ADC87}" srcOrd="3" destOrd="0" parTransId="{50D045FE-B2E0-4256-B85A-D558A4EEFC7D}" sibTransId="{05582940-64CD-4261-94CC-E074F46D510D}"/>
    <dgm:cxn modelId="{BFAF882D-ED48-48B3-8DCC-FCFD12C449D5}" srcId="{2A1876E0-111D-4BC7-966B-D09BEFA21160}" destId="{44B84F50-2151-4367-9E39-4DE36A7479FF}" srcOrd="0" destOrd="0" parTransId="{EEEA38B2-8ED2-4251-9D75-E65195CF28B7}" sibTransId="{8B1916B3-8972-4AF9-BFD9-58AF425728F5}"/>
    <dgm:cxn modelId="{1D5C9AEF-BA37-4E22-BCE6-DC25845EF825}" type="presOf" srcId="{22D46D84-9AC2-4C7F-9A23-621B908412B1}" destId="{218B8C95-12B0-4952-B112-808B803B2BFD}" srcOrd="0" destOrd="0" presId="urn:microsoft.com/office/officeart/2005/8/layout/cycle6"/>
    <dgm:cxn modelId="{67A89760-39B9-4985-B283-E3C03CFD664B}" type="presOf" srcId="{922BD9FD-5ED7-4912-A414-0E9F7EDF8E12}" destId="{5D355EE2-A758-43E4-AE5B-C44337A56A0F}" srcOrd="0" destOrd="0" presId="urn:microsoft.com/office/officeart/2005/8/layout/cycle6"/>
    <dgm:cxn modelId="{FEFD26C1-D3F6-46B1-B09E-054B0EF9E86F}" type="presOf" srcId="{C609F17B-68E1-45A5-AF61-5369C9242DB6}" destId="{137D1F64-D876-4108-BB1D-3E2E6660B95C}" srcOrd="0" destOrd="0" presId="urn:microsoft.com/office/officeart/2005/8/layout/cycle6"/>
    <dgm:cxn modelId="{9C9DD338-67CE-40F9-ACEC-846E0A12CF9F}" type="presOf" srcId="{05582940-64CD-4261-94CC-E074F46D510D}" destId="{2283B497-6345-4FA2-9206-1438296B171F}" srcOrd="0" destOrd="0" presId="urn:microsoft.com/office/officeart/2005/8/layout/cycle6"/>
    <dgm:cxn modelId="{05C98191-AF0D-4B14-95C3-4BFBFF334973}" srcId="{2A1876E0-111D-4BC7-966B-D09BEFA21160}" destId="{C609F17B-68E1-45A5-AF61-5369C9242DB6}" srcOrd="1" destOrd="0" parTransId="{CC360A8E-7BF3-483D-966C-037F03D68056}" sibTransId="{922BD9FD-5ED7-4912-A414-0E9F7EDF8E12}"/>
    <dgm:cxn modelId="{9E6269A5-BFBC-4A06-A695-A1AF4CEAC01C}" type="presOf" srcId="{8B1916B3-8972-4AF9-BFD9-58AF425728F5}" destId="{5F976AAF-5802-4276-82C5-0DDBC0637302}" srcOrd="0" destOrd="0" presId="urn:microsoft.com/office/officeart/2005/8/layout/cycle6"/>
    <dgm:cxn modelId="{559B9069-830D-4314-A97B-3D5CB9E80219}" type="presOf" srcId="{44B84F50-2151-4367-9E39-4DE36A7479FF}" destId="{C2B7BEFF-5740-46C2-9609-864B035BA087}" srcOrd="0" destOrd="0" presId="urn:microsoft.com/office/officeart/2005/8/layout/cycle6"/>
    <dgm:cxn modelId="{9BC03CFC-6188-40D5-82E6-D44F5DA7D4B7}" type="presOf" srcId="{3CBDE2CA-134C-4BC2-9555-171A7C8ADC87}" destId="{3A1485C7-55B4-485B-AEA7-066D038B20A1}" srcOrd="0" destOrd="0" presId="urn:microsoft.com/office/officeart/2005/8/layout/cycle6"/>
    <dgm:cxn modelId="{9FA6937F-9131-4B8E-BD5B-709C53F5B210}" type="presParOf" srcId="{059E099D-5329-4B97-9361-EC6D7DCB52DE}" destId="{C2B7BEFF-5740-46C2-9609-864B035BA087}" srcOrd="0" destOrd="0" presId="urn:microsoft.com/office/officeart/2005/8/layout/cycle6"/>
    <dgm:cxn modelId="{9D9108D7-C615-4317-81D4-EBFF3A5375CC}" type="presParOf" srcId="{059E099D-5329-4B97-9361-EC6D7DCB52DE}" destId="{5798495A-9688-43B6-9E1D-6B3B19B4FC4E}" srcOrd="1" destOrd="0" presId="urn:microsoft.com/office/officeart/2005/8/layout/cycle6"/>
    <dgm:cxn modelId="{731EFAE8-0792-4EC3-8C0A-9B330C1CA440}" type="presParOf" srcId="{059E099D-5329-4B97-9361-EC6D7DCB52DE}" destId="{5F976AAF-5802-4276-82C5-0DDBC0637302}" srcOrd="2" destOrd="0" presId="urn:microsoft.com/office/officeart/2005/8/layout/cycle6"/>
    <dgm:cxn modelId="{CA42131F-F564-4183-ACA0-96DDCB9B17B8}" type="presParOf" srcId="{059E099D-5329-4B97-9361-EC6D7DCB52DE}" destId="{137D1F64-D876-4108-BB1D-3E2E6660B95C}" srcOrd="3" destOrd="0" presId="urn:microsoft.com/office/officeart/2005/8/layout/cycle6"/>
    <dgm:cxn modelId="{70AB60A4-E3A2-4CE9-BBA2-6FD17DA5DBFA}" type="presParOf" srcId="{059E099D-5329-4B97-9361-EC6D7DCB52DE}" destId="{734120E2-826B-47DD-A373-FEA0734F7C43}" srcOrd="4" destOrd="0" presId="urn:microsoft.com/office/officeart/2005/8/layout/cycle6"/>
    <dgm:cxn modelId="{0EEEC269-D6FC-44EC-B0D8-1CCA7227BAF8}" type="presParOf" srcId="{059E099D-5329-4B97-9361-EC6D7DCB52DE}" destId="{5D355EE2-A758-43E4-AE5B-C44337A56A0F}" srcOrd="5" destOrd="0" presId="urn:microsoft.com/office/officeart/2005/8/layout/cycle6"/>
    <dgm:cxn modelId="{F0C5A410-A53A-4579-9A58-EA8123F135AD}" type="presParOf" srcId="{059E099D-5329-4B97-9361-EC6D7DCB52DE}" destId="{218B8C95-12B0-4952-B112-808B803B2BFD}" srcOrd="6" destOrd="0" presId="urn:microsoft.com/office/officeart/2005/8/layout/cycle6"/>
    <dgm:cxn modelId="{004BDC52-BFA3-45DF-8252-16ACDA138E93}" type="presParOf" srcId="{059E099D-5329-4B97-9361-EC6D7DCB52DE}" destId="{8D2DF4D3-E2FC-4EAF-9D8F-6FB23ED533E4}" srcOrd="7" destOrd="0" presId="urn:microsoft.com/office/officeart/2005/8/layout/cycle6"/>
    <dgm:cxn modelId="{9E6DF267-B66D-4365-A5B2-457C0EF8BF01}" type="presParOf" srcId="{059E099D-5329-4B97-9361-EC6D7DCB52DE}" destId="{D5526EC4-951C-421B-A341-3833DE14AB1B}" srcOrd="8" destOrd="0" presId="urn:microsoft.com/office/officeart/2005/8/layout/cycle6"/>
    <dgm:cxn modelId="{5256457C-90BF-49E8-8E5C-8DCC96A76E62}" type="presParOf" srcId="{059E099D-5329-4B97-9361-EC6D7DCB52DE}" destId="{3A1485C7-55B4-485B-AEA7-066D038B20A1}" srcOrd="9" destOrd="0" presId="urn:microsoft.com/office/officeart/2005/8/layout/cycle6"/>
    <dgm:cxn modelId="{079D8D43-FA66-4052-BA1A-7AFA791FED6D}" type="presParOf" srcId="{059E099D-5329-4B97-9361-EC6D7DCB52DE}" destId="{C0096F67-009D-4FEE-93A0-794A915CB4BD}" srcOrd="10" destOrd="0" presId="urn:microsoft.com/office/officeart/2005/8/layout/cycle6"/>
    <dgm:cxn modelId="{AC0E46A3-274F-45C0-816A-BF1393718C8A}" type="presParOf" srcId="{059E099D-5329-4B97-9361-EC6D7DCB52DE}" destId="{2283B497-6345-4FA2-9206-1438296B171F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40E59D-992E-4DCB-89C3-FDDD329FC935}" type="doc">
      <dgm:prSet loTypeId="urn:microsoft.com/office/officeart/2005/8/layout/cycle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8EA8D1-E153-4A32-9988-F59306A7DE52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ПІЗНАЙКИ</a:t>
          </a:r>
          <a:endParaRPr lang="ru-RU" sz="24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FE1D3F-5D72-4724-8ECD-A7E5AD122CB1}" type="parTrans" cxnId="{EEBB60C1-3BDB-43E4-86D9-87E8BFF2FD2D}">
      <dgm:prSet/>
      <dgm:spPr/>
      <dgm:t>
        <a:bodyPr/>
        <a:lstStyle/>
        <a:p>
          <a:endParaRPr lang="ru-RU"/>
        </a:p>
      </dgm:t>
    </dgm:pt>
    <dgm:pt modelId="{D23F9E63-73DB-4B9D-886A-64E41A28C393}" type="sibTrans" cxnId="{EEBB60C1-3BDB-43E4-86D9-87E8BFF2FD2D}">
      <dgm:prSet/>
      <dgm:spPr/>
      <dgm:t>
        <a:bodyPr/>
        <a:lstStyle/>
        <a:p>
          <a:endParaRPr lang="ru-RU"/>
        </a:p>
      </dgm:t>
    </dgm:pt>
    <dgm:pt modelId="{53752A6A-443A-4BAA-9173-D74BCDC8FF52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дізналися про дитячі журнали,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3C062D-AB8D-43CC-9C05-044289AF4307}" type="parTrans" cxnId="{0126368D-12CE-40A5-ADFC-CFA299F9D68F}">
      <dgm:prSet/>
      <dgm:spPr/>
      <dgm:t>
        <a:bodyPr/>
        <a:lstStyle/>
        <a:p>
          <a:endParaRPr lang="ru-RU"/>
        </a:p>
      </dgm:t>
    </dgm:pt>
    <dgm:pt modelId="{3A0D5968-32A3-4C0A-AEF8-CC399E215B5F}" type="sibTrans" cxnId="{0126368D-12CE-40A5-ADFC-CFA299F9D68F}">
      <dgm:prSet/>
      <dgm:spPr/>
      <dgm:t>
        <a:bodyPr/>
        <a:lstStyle/>
        <a:p>
          <a:endParaRPr lang="ru-RU"/>
        </a:p>
      </dgm:t>
    </dgm:pt>
    <dgm:pt modelId="{50DED4FE-6798-41F7-8F71-8363A4C72FDD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ЖУРНАЛІСТИ</a:t>
          </a:r>
          <a:endParaRPr lang="ru-RU" sz="24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FE7FCFF-B76C-489B-AFC2-9AD08FA73C3A}" type="parTrans" cxnId="{AE3DBEE0-BE26-41CF-8AD5-9C6E1A29E934}">
      <dgm:prSet/>
      <dgm:spPr/>
      <dgm:t>
        <a:bodyPr/>
        <a:lstStyle/>
        <a:p>
          <a:endParaRPr lang="ru-RU"/>
        </a:p>
      </dgm:t>
    </dgm:pt>
    <dgm:pt modelId="{80135218-DFC7-4F76-8CD2-BF8B786307F5}" type="sibTrans" cxnId="{AE3DBEE0-BE26-41CF-8AD5-9C6E1A29E934}">
      <dgm:prSet/>
      <dgm:spPr/>
      <dgm:t>
        <a:bodyPr/>
        <a:lstStyle/>
        <a:p>
          <a:endParaRPr lang="ru-RU"/>
        </a:p>
      </dgm:t>
    </dgm:pt>
    <dgm:pt modelId="{9E22A038-6236-40BB-A536-FF29A6984CC3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підрахували кількість сторінок в цих </a:t>
          </a:r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журналах ,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ABFA00-BF48-4759-AFED-8D57F9E0B19A}" type="parTrans" cxnId="{C0F9DB1E-ADF7-40BC-B86D-F132B665246B}">
      <dgm:prSet/>
      <dgm:spPr/>
      <dgm:t>
        <a:bodyPr/>
        <a:lstStyle/>
        <a:p>
          <a:endParaRPr lang="ru-RU"/>
        </a:p>
      </dgm:t>
    </dgm:pt>
    <dgm:pt modelId="{2074801E-745A-44AE-BFE9-62F972A5DA37}" type="sibTrans" cxnId="{C0F9DB1E-ADF7-40BC-B86D-F132B665246B}">
      <dgm:prSet/>
      <dgm:spPr/>
      <dgm:t>
        <a:bodyPr/>
        <a:lstStyle/>
        <a:p>
          <a:endParaRPr lang="ru-RU"/>
        </a:p>
      </dgm:t>
    </dgm:pt>
    <dgm:pt modelId="{5DD77FC0-6A3E-4C80-898D-68E791BF7CEF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ХУДОЖНИКИ</a:t>
          </a:r>
          <a:endParaRPr lang="ru-RU" sz="24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496D9D-D51F-41D9-AED0-5E7283741B04}" type="parTrans" cxnId="{03D9573B-40D7-420A-B06C-E3A8DC733D96}">
      <dgm:prSet/>
      <dgm:spPr/>
      <dgm:t>
        <a:bodyPr/>
        <a:lstStyle/>
        <a:p>
          <a:endParaRPr lang="ru-RU"/>
        </a:p>
      </dgm:t>
    </dgm:pt>
    <dgm:pt modelId="{339253B8-8C32-4814-AD3D-892B584D2C66}" type="sibTrans" cxnId="{03D9573B-40D7-420A-B06C-E3A8DC733D96}">
      <dgm:prSet/>
      <dgm:spPr/>
      <dgm:t>
        <a:bodyPr/>
        <a:lstStyle/>
        <a:p>
          <a:endParaRPr lang="ru-RU"/>
        </a:p>
      </dgm:t>
    </dgm:pt>
    <dgm:pt modelId="{95F8548A-EE01-40C6-8E3F-F3172F425098}">
      <dgm:prSet phldrT="[Текст]" custT="1"/>
      <dgm:spPr/>
      <dgm:t>
        <a:bodyPr/>
        <a:lstStyle/>
        <a:p>
          <a:r>
            <a:rPr lang="uk-UA" sz="1400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--виготовили</a:t>
          </a:r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журнал-саморобку,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73820B3-031B-4895-BBD0-A5F70A9A2394}" type="parTrans" cxnId="{C4D57DAC-7772-4A6B-BE1B-5B5E611B82D7}">
      <dgm:prSet/>
      <dgm:spPr/>
      <dgm:t>
        <a:bodyPr/>
        <a:lstStyle/>
        <a:p>
          <a:endParaRPr lang="ru-RU"/>
        </a:p>
      </dgm:t>
    </dgm:pt>
    <dgm:pt modelId="{93BEFBA6-4179-4ECB-BC92-BABE0618E537}" type="sibTrans" cxnId="{C4D57DAC-7772-4A6B-BE1B-5B5E611B82D7}">
      <dgm:prSet/>
      <dgm:spPr/>
      <dgm:t>
        <a:bodyPr/>
        <a:lstStyle/>
        <a:p>
          <a:endParaRPr lang="ru-RU"/>
        </a:p>
      </dgm:t>
    </dgm:pt>
    <dgm:pt modelId="{4249B669-B3F9-45DF-BE07-DDE759EB05A9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ДРАМАТУРГИ</a:t>
          </a:r>
          <a:endParaRPr lang="ru-RU" sz="24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3C4EB1-9109-40D8-B086-EBEEC5127E3A}" type="parTrans" cxnId="{0EBDED18-4C76-4170-A5F2-0E0F7132EAC1}">
      <dgm:prSet/>
      <dgm:spPr/>
      <dgm:t>
        <a:bodyPr/>
        <a:lstStyle/>
        <a:p>
          <a:endParaRPr lang="ru-RU"/>
        </a:p>
      </dgm:t>
    </dgm:pt>
    <dgm:pt modelId="{7DC43AD8-BE6A-4FCF-8C48-AE97DCB94BEA}" type="sibTrans" cxnId="{0EBDED18-4C76-4170-A5F2-0E0F7132EAC1}">
      <dgm:prSet/>
      <dgm:spPr/>
      <dgm:t>
        <a:bodyPr/>
        <a:lstStyle/>
        <a:p>
          <a:endParaRPr lang="ru-RU"/>
        </a:p>
      </dgm:t>
    </dgm:pt>
    <dgm:pt modelId="{2100BBDF-8FC8-4FE8-AD5B-33553ED88153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підготували інсценізацію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E36A07-2E7E-436F-8A23-A2FD2B430262}" type="parTrans" cxnId="{289B2C9B-0C93-4318-BEE9-D6B2A381AB21}">
      <dgm:prSet/>
      <dgm:spPr/>
      <dgm:t>
        <a:bodyPr/>
        <a:lstStyle/>
        <a:p>
          <a:endParaRPr lang="ru-RU"/>
        </a:p>
      </dgm:t>
    </dgm:pt>
    <dgm:pt modelId="{D161CE2D-EAF7-47C7-A831-ED742983E80C}" type="sibTrans" cxnId="{289B2C9B-0C93-4318-BEE9-D6B2A381AB21}">
      <dgm:prSet/>
      <dgm:spPr/>
      <dgm:t>
        <a:bodyPr/>
        <a:lstStyle/>
        <a:p>
          <a:endParaRPr lang="ru-RU"/>
        </a:p>
      </dgm:t>
    </dgm:pt>
    <dgm:pt modelId="{B3056A7B-400E-401B-A194-5E95CD4C0344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знайшли відомості про творчий шлях О.Савченко,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B32AFF-BF99-4C63-B870-530F7C5ABA51}" type="parTrans" cxnId="{C9ACDF78-8C5E-4B66-9038-668E9AF460B4}">
      <dgm:prSet/>
      <dgm:spPr/>
      <dgm:t>
        <a:bodyPr/>
        <a:lstStyle/>
        <a:p>
          <a:endParaRPr lang="ru-RU"/>
        </a:p>
      </dgm:t>
    </dgm:pt>
    <dgm:pt modelId="{CAE98A6E-AD75-4CB1-B56A-53B8390CBBC4}" type="sibTrans" cxnId="{C9ACDF78-8C5E-4B66-9038-668E9AF460B4}">
      <dgm:prSet/>
      <dgm:spPr/>
      <dgm:t>
        <a:bodyPr/>
        <a:lstStyle/>
        <a:p>
          <a:endParaRPr lang="ru-RU"/>
        </a:p>
      </dgm:t>
    </dgm:pt>
    <dgm:pt modelId="{E11A70A5-4043-4375-94F3-7A937C6287D4}">
      <dgm:prSet phldrT="[Текст]"/>
      <dgm:spPr/>
      <dgm:t>
        <a:bodyPr/>
        <a:lstStyle/>
        <a:p>
          <a:endParaRPr lang="ru-RU" sz="1000" dirty="0"/>
        </a:p>
      </dgm:t>
    </dgm:pt>
    <dgm:pt modelId="{F5815AB9-2A9A-490F-B980-9FAD9DCA3600}" type="parTrans" cxnId="{DFE71921-477F-411A-9176-7391890CF837}">
      <dgm:prSet/>
      <dgm:spPr/>
      <dgm:t>
        <a:bodyPr/>
        <a:lstStyle/>
        <a:p>
          <a:endParaRPr lang="ru-RU"/>
        </a:p>
      </dgm:t>
    </dgm:pt>
    <dgm:pt modelId="{EBB78605-DDBF-4D47-9EFB-54E2AFB4B105}" type="sibTrans" cxnId="{DFE71921-477F-411A-9176-7391890CF837}">
      <dgm:prSet/>
      <dgm:spPr/>
      <dgm:t>
        <a:bodyPr/>
        <a:lstStyle/>
        <a:p>
          <a:endParaRPr lang="ru-RU"/>
        </a:p>
      </dgm:t>
    </dgm:pt>
    <dgm:pt modelId="{23B31716-015D-4902-8C04-0532E240DB18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дослідили тематику даних журналів,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4389B2-9CD6-44D8-B881-DB6521912D22}" type="parTrans" cxnId="{4BA5FB10-0FA7-4FF2-8131-1677535B50D8}">
      <dgm:prSet/>
      <dgm:spPr/>
      <dgm:t>
        <a:bodyPr/>
        <a:lstStyle/>
        <a:p>
          <a:endParaRPr lang="ru-RU"/>
        </a:p>
      </dgm:t>
    </dgm:pt>
    <dgm:pt modelId="{49C5DD27-7FA5-4CEA-B419-E81EFD3C8D94}" type="sibTrans" cxnId="{4BA5FB10-0FA7-4FF2-8131-1677535B50D8}">
      <dgm:prSet/>
      <dgm:spPr/>
      <dgm:t>
        <a:bodyPr/>
        <a:lstStyle/>
        <a:p>
          <a:endParaRPr lang="ru-RU"/>
        </a:p>
      </dgm:t>
    </dgm:pt>
    <dgm:pt modelId="{E632D1E0-935A-42DB-945D-C22E8EA75BB2}">
      <dgm:prSet phldrT="[Текст]"/>
      <dgm:spPr/>
      <dgm:t>
        <a:bodyPr/>
        <a:lstStyle/>
        <a:p>
          <a:endParaRPr lang="ru-RU" sz="1000" dirty="0"/>
        </a:p>
      </dgm:t>
    </dgm:pt>
    <dgm:pt modelId="{A2C3FFF0-054A-4552-BF7A-D0B39780D8D5}" type="parTrans" cxnId="{B1208B54-5C3F-46F0-8B79-FF33A2516BEB}">
      <dgm:prSet/>
      <dgm:spPr/>
      <dgm:t>
        <a:bodyPr/>
        <a:lstStyle/>
        <a:p>
          <a:endParaRPr lang="ru-RU"/>
        </a:p>
      </dgm:t>
    </dgm:pt>
    <dgm:pt modelId="{D9E7CDCA-9A9C-497F-9830-98CC2E4BA8AD}" type="sibTrans" cxnId="{B1208B54-5C3F-46F0-8B79-FF33A2516BEB}">
      <dgm:prSet/>
      <dgm:spPr/>
      <dgm:t>
        <a:bodyPr/>
        <a:lstStyle/>
        <a:p>
          <a:endParaRPr lang="ru-RU"/>
        </a:p>
      </dgm:t>
    </dgm:pt>
    <dgm:pt modelId="{920D6005-3527-41C7-97EF-506DBDC089BB}">
      <dgm:prSet phldrT="[Текст]"/>
      <dgm:spPr/>
      <dgm:t>
        <a:bodyPr/>
        <a:lstStyle/>
        <a:p>
          <a:endParaRPr lang="ru-RU" sz="1000" dirty="0"/>
        </a:p>
      </dgm:t>
    </dgm:pt>
    <dgm:pt modelId="{812FB575-866D-4353-A7AE-1F3BA87A7C7E}" type="parTrans" cxnId="{2C09ACD0-D24F-4A92-A36A-ED854ABF6DB0}">
      <dgm:prSet/>
      <dgm:spPr/>
      <dgm:t>
        <a:bodyPr/>
        <a:lstStyle/>
        <a:p>
          <a:endParaRPr lang="ru-RU"/>
        </a:p>
      </dgm:t>
    </dgm:pt>
    <dgm:pt modelId="{8BF2D6F7-D693-4738-9E6C-0C021733EB33}" type="sibTrans" cxnId="{2C09ACD0-D24F-4A92-A36A-ED854ABF6DB0}">
      <dgm:prSet/>
      <dgm:spPr/>
      <dgm:t>
        <a:bodyPr/>
        <a:lstStyle/>
        <a:p>
          <a:endParaRPr lang="ru-RU"/>
        </a:p>
      </dgm:t>
    </dgm:pt>
    <dgm:pt modelId="{4D3C4822-76B0-4FD1-9430-48D846336F66}">
      <dgm:prSet phldrT="[Текст]"/>
      <dgm:spPr/>
      <dgm:t>
        <a:bodyPr/>
        <a:lstStyle/>
        <a:p>
          <a:endParaRPr lang="ru-RU" sz="1100" dirty="0"/>
        </a:p>
      </dgm:t>
    </dgm:pt>
    <dgm:pt modelId="{B62B2552-7475-49DC-B0EF-40CE5A6BBB73}" type="parTrans" cxnId="{A920D5DC-5502-42BB-909F-B821713B6743}">
      <dgm:prSet/>
      <dgm:spPr/>
      <dgm:t>
        <a:bodyPr/>
        <a:lstStyle/>
        <a:p>
          <a:endParaRPr lang="ru-RU"/>
        </a:p>
      </dgm:t>
    </dgm:pt>
    <dgm:pt modelId="{6E5E4859-D1BE-4E9F-96F3-E8E43E0E7AC2}" type="sibTrans" cxnId="{A920D5DC-5502-42BB-909F-B821713B6743}">
      <dgm:prSet/>
      <dgm:spPr/>
      <dgm:t>
        <a:bodyPr/>
        <a:lstStyle/>
        <a:p>
          <a:endParaRPr lang="ru-RU"/>
        </a:p>
      </dgm:t>
    </dgm:pt>
    <dgm:pt modelId="{8EEBE97D-411D-4D38-9637-2C7F0A466E9D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склали і написали 5 вимог щодо збереження журналів,,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C03574-9CD3-4D0B-9D9E-7D6211963661}" type="parTrans" cxnId="{868354DC-B1CA-40BB-AB72-06D6E664B1FF}">
      <dgm:prSet/>
      <dgm:spPr/>
      <dgm:t>
        <a:bodyPr/>
        <a:lstStyle/>
        <a:p>
          <a:endParaRPr lang="ru-RU"/>
        </a:p>
      </dgm:t>
    </dgm:pt>
    <dgm:pt modelId="{35CD1F7E-899A-4196-B600-9C9E27E9F0E9}" type="sibTrans" cxnId="{868354DC-B1CA-40BB-AB72-06D6E664B1FF}">
      <dgm:prSet/>
      <dgm:spPr/>
      <dgm:t>
        <a:bodyPr/>
        <a:lstStyle/>
        <a:p>
          <a:endParaRPr lang="ru-RU"/>
        </a:p>
      </dgm:t>
    </dgm:pt>
    <dgm:pt modelId="{7C892B45-F9BF-4BBA-897F-02FE176A93CA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провели конкурс </a:t>
          </a:r>
          <a:r>
            <a:rPr lang="uk-UA" sz="1400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малюнка”Подорож</a:t>
          </a:r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по сторінках </a:t>
          </a:r>
          <a:r>
            <a:rPr lang="uk-UA" sz="1400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журналів”</a:t>
          </a:r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4F5309-E1DE-4741-A0A6-0F29F0ADA4E7}" type="parTrans" cxnId="{579F4E08-53AD-4262-9B54-DE2ED84A036D}">
      <dgm:prSet/>
      <dgm:spPr/>
      <dgm:t>
        <a:bodyPr/>
        <a:lstStyle/>
        <a:p>
          <a:endParaRPr lang="ru-RU"/>
        </a:p>
      </dgm:t>
    </dgm:pt>
    <dgm:pt modelId="{19BB1C48-700D-45A6-902F-7CE901F5ECCE}" type="sibTrans" cxnId="{579F4E08-53AD-4262-9B54-DE2ED84A036D}">
      <dgm:prSet/>
      <dgm:spPr/>
      <dgm:t>
        <a:bodyPr/>
        <a:lstStyle/>
        <a:p>
          <a:endParaRPr lang="ru-RU"/>
        </a:p>
      </dgm:t>
    </dgm:pt>
    <dgm:pt modelId="{82F00042-E143-4770-9233-822BE109197B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до твору(уривку),який найбільше сподобався</a:t>
          </a:r>
          <a:r>
            <a:rPr lang="uk-UA" sz="1100" dirty="0" smtClean="0"/>
            <a:t>,</a:t>
          </a:r>
          <a:endParaRPr lang="ru-RU" sz="1100" dirty="0"/>
        </a:p>
      </dgm:t>
    </dgm:pt>
    <dgm:pt modelId="{26C00B04-3B4A-4ED9-BEC7-F7EEF80A3413}" type="parTrans" cxnId="{D969B222-A1C3-44B5-85D6-0BB82FE2D729}">
      <dgm:prSet/>
      <dgm:spPr/>
      <dgm:t>
        <a:bodyPr/>
        <a:lstStyle/>
        <a:p>
          <a:endParaRPr lang="ru-RU"/>
        </a:p>
      </dgm:t>
    </dgm:pt>
    <dgm:pt modelId="{57477714-D3F4-4B50-B803-CEF3BE654734}" type="sibTrans" cxnId="{D969B222-A1C3-44B5-85D6-0BB82FE2D729}">
      <dgm:prSet/>
      <dgm:spPr/>
      <dgm:t>
        <a:bodyPr/>
        <a:lstStyle/>
        <a:p>
          <a:endParaRPr lang="ru-RU"/>
        </a:p>
      </dgm:t>
    </dgm:pt>
    <dgm:pt modelId="{AD51C5D6-68DB-4485-8A90-4E630063343F}">
      <dgm:prSet phldrT="[Текст]" custT="1"/>
      <dgm:spPr/>
      <dgm:t>
        <a:bodyPr/>
        <a:lstStyle/>
        <a:p>
          <a:r>
            <a:rPr lang="uk-UA" sz="1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переглянули в бібліотеці підписку дитячих журналів</a:t>
          </a:r>
          <a:endParaRPr lang="ru-RU" sz="14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32CBA1D-C4F3-4B2A-86AA-4E91F27BCBC8}" type="parTrans" cxnId="{8279C808-707C-49BB-9497-5FA018F1E4A2}">
      <dgm:prSet/>
      <dgm:spPr/>
      <dgm:t>
        <a:bodyPr/>
        <a:lstStyle/>
        <a:p>
          <a:endParaRPr lang="ru-RU"/>
        </a:p>
      </dgm:t>
    </dgm:pt>
    <dgm:pt modelId="{83D33798-A33D-4A9E-AB93-2E529642FBD7}" type="sibTrans" cxnId="{8279C808-707C-49BB-9497-5FA018F1E4A2}">
      <dgm:prSet/>
      <dgm:spPr/>
      <dgm:t>
        <a:bodyPr/>
        <a:lstStyle/>
        <a:p>
          <a:endParaRPr lang="ru-RU"/>
        </a:p>
      </dgm:t>
    </dgm:pt>
    <dgm:pt modelId="{5E69B88B-B0B9-463F-A8BF-5F4BF201ACEF}" type="pres">
      <dgm:prSet presAssocID="{8940E59D-992E-4DCB-89C3-FDDD329FC93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183110-F889-4B4A-A45C-7C101DDA0CB0}" type="pres">
      <dgm:prSet presAssocID="{8940E59D-992E-4DCB-89C3-FDDD329FC935}" presName="children" presStyleCnt="0"/>
      <dgm:spPr/>
    </dgm:pt>
    <dgm:pt modelId="{2C484273-D04B-4908-BCA9-9CBCC74F1401}" type="pres">
      <dgm:prSet presAssocID="{8940E59D-992E-4DCB-89C3-FDDD329FC935}" presName="child1group" presStyleCnt="0"/>
      <dgm:spPr/>
    </dgm:pt>
    <dgm:pt modelId="{8F0697FC-273C-4078-8547-0087FCDBDF93}" type="pres">
      <dgm:prSet presAssocID="{8940E59D-992E-4DCB-89C3-FDDD329FC935}" presName="child1" presStyleLbl="bgAcc1" presStyleIdx="0" presStyleCnt="4" custScaleY="149319"/>
      <dgm:spPr/>
      <dgm:t>
        <a:bodyPr/>
        <a:lstStyle/>
        <a:p>
          <a:endParaRPr lang="ru-RU"/>
        </a:p>
      </dgm:t>
    </dgm:pt>
    <dgm:pt modelId="{3C18109D-7047-4693-902C-B4C696E2FB9E}" type="pres">
      <dgm:prSet presAssocID="{8940E59D-992E-4DCB-89C3-FDDD329FC93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A2780C-9F4A-410A-8CFB-1EB430E9AAFC}" type="pres">
      <dgm:prSet presAssocID="{8940E59D-992E-4DCB-89C3-FDDD329FC935}" presName="child2group" presStyleCnt="0"/>
      <dgm:spPr/>
    </dgm:pt>
    <dgm:pt modelId="{95528922-8D72-408C-A9C9-81346F53B880}" type="pres">
      <dgm:prSet presAssocID="{8940E59D-992E-4DCB-89C3-FDDD329FC935}" presName="child2" presStyleLbl="bgAcc1" presStyleIdx="1" presStyleCnt="4" custScaleY="157129" custLinFactNeighborX="2773" custLinFactNeighborY="2210"/>
      <dgm:spPr/>
      <dgm:t>
        <a:bodyPr/>
        <a:lstStyle/>
        <a:p>
          <a:endParaRPr lang="ru-RU"/>
        </a:p>
      </dgm:t>
    </dgm:pt>
    <dgm:pt modelId="{1D0D195C-D432-4E5B-AE41-9E13B0FE737E}" type="pres">
      <dgm:prSet presAssocID="{8940E59D-992E-4DCB-89C3-FDDD329FC93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BA160-3C4B-4D02-AFF6-09130F69336A}" type="pres">
      <dgm:prSet presAssocID="{8940E59D-992E-4DCB-89C3-FDDD329FC935}" presName="child3group" presStyleCnt="0"/>
      <dgm:spPr/>
    </dgm:pt>
    <dgm:pt modelId="{67AEEB88-B600-406D-A1CA-884A4804E53B}" type="pres">
      <dgm:prSet presAssocID="{8940E59D-992E-4DCB-89C3-FDDD329FC935}" presName="child3" presStyleLbl="bgAcc1" presStyleIdx="2" presStyleCnt="4" custScaleX="116691" custScaleY="120003"/>
      <dgm:spPr/>
      <dgm:t>
        <a:bodyPr/>
        <a:lstStyle/>
        <a:p>
          <a:endParaRPr lang="ru-RU"/>
        </a:p>
      </dgm:t>
    </dgm:pt>
    <dgm:pt modelId="{D928AA04-AC9E-4EC3-A18F-E2E0C28479E4}" type="pres">
      <dgm:prSet presAssocID="{8940E59D-992E-4DCB-89C3-FDDD329FC93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A774E-1EE2-42A9-9627-3D4701407469}" type="pres">
      <dgm:prSet presAssocID="{8940E59D-992E-4DCB-89C3-FDDD329FC935}" presName="child4group" presStyleCnt="0"/>
      <dgm:spPr/>
    </dgm:pt>
    <dgm:pt modelId="{83E07BDA-DC1C-4DE6-A40E-EAA4D41117E7}" type="pres">
      <dgm:prSet presAssocID="{8940E59D-992E-4DCB-89C3-FDDD329FC935}" presName="child4" presStyleLbl="bgAcc1" presStyleIdx="3" presStyleCnt="4" custScaleX="104764" custScaleY="127464" custLinFactNeighborX="3455" custLinFactNeighborY="-4472"/>
      <dgm:spPr/>
      <dgm:t>
        <a:bodyPr/>
        <a:lstStyle/>
        <a:p>
          <a:endParaRPr lang="ru-RU"/>
        </a:p>
      </dgm:t>
    </dgm:pt>
    <dgm:pt modelId="{286F757D-8908-40BA-AEAD-8BC3C9527304}" type="pres">
      <dgm:prSet presAssocID="{8940E59D-992E-4DCB-89C3-FDDD329FC93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D810E-98C4-4B92-B274-779974229C9E}" type="pres">
      <dgm:prSet presAssocID="{8940E59D-992E-4DCB-89C3-FDDD329FC935}" presName="childPlaceholder" presStyleCnt="0"/>
      <dgm:spPr/>
    </dgm:pt>
    <dgm:pt modelId="{8EFEFA8A-F034-4695-A991-D9E5CCF35923}" type="pres">
      <dgm:prSet presAssocID="{8940E59D-992E-4DCB-89C3-FDDD329FC935}" presName="circle" presStyleCnt="0"/>
      <dgm:spPr/>
    </dgm:pt>
    <dgm:pt modelId="{FC6ECAD4-3AE4-4018-ACE7-6F7D6FA67895}" type="pres">
      <dgm:prSet presAssocID="{8940E59D-992E-4DCB-89C3-FDDD329FC93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8B528-47E4-4D81-8B2E-8AE459A46070}" type="pres">
      <dgm:prSet presAssocID="{8940E59D-992E-4DCB-89C3-FDDD329FC93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17780-9827-4857-AB8E-5C0D22D06B8F}" type="pres">
      <dgm:prSet presAssocID="{8940E59D-992E-4DCB-89C3-FDDD329FC935}" presName="quadrant3" presStyleLbl="node1" presStyleIdx="2" presStyleCnt="4" custLinFactNeighborX="-1243" custLinFactNeighborY="8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0F1F6D-0ECF-47EF-82C4-47CD168CC151}" type="pres">
      <dgm:prSet presAssocID="{8940E59D-992E-4DCB-89C3-FDDD329FC93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25712-8A0D-40D9-AC72-AA19765A8554}" type="pres">
      <dgm:prSet presAssocID="{8940E59D-992E-4DCB-89C3-FDDD329FC935}" presName="quadrantPlaceholder" presStyleCnt="0"/>
      <dgm:spPr/>
    </dgm:pt>
    <dgm:pt modelId="{0AC73246-6BF7-49D7-9DDB-04F3E3B1DD6E}" type="pres">
      <dgm:prSet presAssocID="{8940E59D-992E-4DCB-89C3-FDDD329FC935}" presName="center1" presStyleLbl="fgShp" presStyleIdx="0" presStyleCnt="2"/>
      <dgm:spPr/>
    </dgm:pt>
    <dgm:pt modelId="{CA2D904C-0219-4FFA-A793-BBC92CE55899}" type="pres">
      <dgm:prSet presAssocID="{8940E59D-992E-4DCB-89C3-FDDD329FC935}" presName="center2" presStyleLbl="fgShp" presStyleIdx="1" presStyleCnt="2"/>
      <dgm:spPr/>
    </dgm:pt>
  </dgm:ptLst>
  <dgm:cxnLst>
    <dgm:cxn modelId="{579F4E08-53AD-4262-9B54-DE2ED84A036D}" srcId="{5DD77FC0-6A3E-4C80-898D-68E791BF7CEF}" destId="{7C892B45-F9BF-4BBA-897F-02FE176A93CA}" srcOrd="1" destOrd="0" parTransId="{1C4F5309-E1DE-4741-A0A6-0F29F0ADA4E7}" sibTransId="{19BB1C48-700D-45A6-902F-7CE901F5ECCE}"/>
    <dgm:cxn modelId="{27C1FDAA-4592-4353-BFCE-6CEF78BAC808}" type="presOf" srcId="{7C892B45-F9BF-4BBA-897F-02FE176A93CA}" destId="{67AEEB88-B600-406D-A1CA-884A4804E53B}" srcOrd="0" destOrd="1" presId="urn:microsoft.com/office/officeart/2005/8/layout/cycle4"/>
    <dgm:cxn modelId="{219208DF-75D9-4D08-AF3C-4572159E15C7}" type="presOf" srcId="{8EEBE97D-411D-4D38-9637-2C7F0A466E9D}" destId="{67AEEB88-B600-406D-A1CA-884A4804E53B}" srcOrd="0" destOrd="2" presId="urn:microsoft.com/office/officeart/2005/8/layout/cycle4"/>
    <dgm:cxn modelId="{681619EA-75AB-47BD-AA66-3583E190656A}" type="presOf" srcId="{8EEBE97D-411D-4D38-9637-2C7F0A466E9D}" destId="{D928AA04-AC9E-4EC3-A18F-E2E0C28479E4}" srcOrd="1" destOrd="2" presId="urn:microsoft.com/office/officeart/2005/8/layout/cycle4"/>
    <dgm:cxn modelId="{91EEE330-33D4-4DC1-9348-75ECED2D2258}" type="presOf" srcId="{E11A70A5-4043-4375-94F3-7A937C6287D4}" destId="{8F0697FC-273C-4078-8547-0087FCDBDF93}" srcOrd="0" destOrd="3" presId="urn:microsoft.com/office/officeart/2005/8/layout/cycle4"/>
    <dgm:cxn modelId="{8279C808-707C-49BB-9497-5FA018F1E4A2}" srcId="{50DED4FE-6798-41F7-8F71-8363A4C72FDD}" destId="{AD51C5D6-68DB-4485-8A90-4E630063343F}" srcOrd="2" destOrd="0" parTransId="{A32CBA1D-C4F3-4B2A-86AA-4E91F27BCBC8}" sibTransId="{83D33798-A33D-4A9E-AB93-2E529642FBD7}"/>
    <dgm:cxn modelId="{75E8B333-DAB4-4C3D-B8C6-676A673461F0}" type="presOf" srcId="{23B31716-015D-4902-8C04-0532E240DB18}" destId="{3C18109D-7047-4693-902C-B4C696E2FB9E}" srcOrd="1" destOrd="2" presId="urn:microsoft.com/office/officeart/2005/8/layout/cycle4"/>
    <dgm:cxn modelId="{DFAFD626-2F16-461B-9446-7F616ECB5FFC}" type="presOf" srcId="{B3056A7B-400E-401B-A194-5E95CD4C0344}" destId="{3C18109D-7047-4693-902C-B4C696E2FB9E}" srcOrd="1" destOrd="1" presId="urn:microsoft.com/office/officeart/2005/8/layout/cycle4"/>
    <dgm:cxn modelId="{40EDF215-E4D5-4081-9F27-4C74082C1C11}" type="presOf" srcId="{AD51C5D6-68DB-4485-8A90-4E630063343F}" destId="{95528922-8D72-408C-A9C9-81346F53B880}" srcOrd="0" destOrd="2" presId="urn:microsoft.com/office/officeart/2005/8/layout/cycle4"/>
    <dgm:cxn modelId="{4522E8FE-D8EE-4938-96F5-9701A981BC8D}" type="presOf" srcId="{82F00042-E143-4770-9233-822BE109197B}" destId="{286F757D-8908-40BA-AEAD-8BC3C9527304}" srcOrd="1" destOrd="1" presId="urn:microsoft.com/office/officeart/2005/8/layout/cycle4"/>
    <dgm:cxn modelId="{A887BD7D-0D07-48B9-BBB9-A3CDEC9A3831}" type="presOf" srcId="{82F00042-E143-4770-9233-822BE109197B}" destId="{83E07BDA-DC1C-4DE6-A40E-EAA4D41117E7}" srcOrd="0" destOrd="1" presId="urn:microsoft.com/office/officeart/2005/8/layout/cycle4"/>
    <dgm:cxn modelId="{BD16714B-0F4D-484C-B738-86DB46E99B95}" type="presOf" srcId="{AD51C5D6-68DB-4485-8A90-4E630063343F}" destId="{1D0D195C-D432-4E5B-AE41-9E13B0FE737E}" srcOrd="1" destOrd="2" presId="urn:microsoft.com/office/officeart/2005/8/layout/cycle4"/>
    <dgm:cxn modelId="{193B87C9-A0F1-4F11-AB6E-D5AB8E0870FC}" type="presOf" srcId="{E11A70A5-4043-4375-94F3-7A937C6287D4}" destId="{3C18109D-7047-4693-902C-B4C696E2FB9E}" srcOrd="1" destOrd="3" presId="urn:microsoft.com/office/officeart/2005/8/layout/cycle4"/>
    <dgm:cxn modelId="{0126368D-12CE-40A5-ADFC-CFA299F9D68F}" srcId="{4E8EA8D1-E153-4A32-9988-F59306A7DE52}" destId="{53752A6A-443A-4BAA-9173-D74BCDC8FF52}" srcOrd="0" destOrd="0" parTransId="{213C062D-AB8D-43CC-9C05-044289AF4307}" sibTransId="{3A0D5968-32A3-4C0A-AEF8-CC399E215B5F}"/>
    <dgm:cxn modelId="{4BA5FB10-0FA7-4FF2-8131-1677535B50D8}" srcId="{4E8EA8D1-E153-4A32-9988-F59306A7DE52}" destId="{23B31716-015D-4902-8C04-0532E240DB18}" srcOrd="2" destOrd="0" parTransId="{C84389B2-9CD6-44D8-B881-DB6521912D22}" sibTransId="{49C5DD27-7FA5-4CEA-B419-E81EFD3C8D94}"/>
    <dgm:cxn modelId="{A920D5DC-5502-42BB-909F-B821713B6743}" srcId="{5DD77FC0-6A3E-4C80-898D-68E791BF7CEF}" destId="{4D3C4822-76B0-4FD1-9430-48D846336F66}" srcOrd="3" destOrd="0" parTransId="{B62B2552-7475-49DC-B0EF-40CE5A6BBB73}" sibTransId="{6E5E4859-D1BE-4E9F-96F3-E8E43E0E7AC2}"/>
    <dgm:cxn modelId="{C3BF53F4-4D75-4844-A010-062646ED02A1}" type="presOf" srcId="{95F8548A-EE01-40C6-8E3F-F3172F425098}" destId="{67AEEB88-B600-406D-A1CA-884A4804E53B}" srcOrd="0" destOrd="0" presId="urn:microsoft.com/office/officeart/2005/8/layout/cycle4"/>
    <dgm:cxn modelId="{940F8413-621C-4518-A7D7-D73A0CA02556}" type="presOf" srcId="{920D6005-3527-41C7-97EF-506DBDC089BB}" destId="{95528922-8D72-408C-A9C9-81346F53B880}" srcOrd="0" destOrd="3" presId="urn:microsoft.com/office/officeart/2005/8/layout/cycle4"/>
    <dgm:cxn modelId="{2C09ACD0-D24F-4A92-A36A-ED854ABF6DB0}" srcId="{50DED4FE-6798-41F7-8F71-8363A4C72FDD}" destId="{920D6005-3527-41C7-97EF-506DBDC089BB}" srcOrd="3" destOrd="0" parTransId="{812FB575-866D-4353-A7AE-1F3BA87A7C7E}" sibTransId="{8BF2D6F7-D693-4738-9E6C-0C021733EB33}"/>
    <dgm:cxn modelId="{B1208B54-5C3F-46F0-8B79-FF33A2516BEB}" srcId="{50DED4FE-6798-41F7-8F71-8363A4C72FDD}" destId="{E632D1E0-935A-42DB-945D-C22E8EA75BB2}" srcOrd="0" destOrd="0" parTransId="{A2C3FFF0-054A-4552-BF7A-D0B39780D8D5}" sibTransId="{D9E7CDCA-9A9C-497F-9830-98CC2E4BA8AD}"/>
    <dgm:cxn modelId="{C87DEA1B-6010-4968-A128-B5FD3AA37DE2}" type="presOf" srcId="{5DD77FC0-6A3E-4C80-898D-68E791BF7CEF}" destId="{DD217780-9827-4857-AB8E-5C0D22D06B8F}" srcOrd="0" destOrd="0" presId="urn:microsoft.com/office/officeart/2005/8/layout/cycle4"/>
    <dgm:cxn modelId="{D5C37861-2DA0-48DA-AFE7-60F8903CB1D4}" type="presOf" srcId="{2100BBDF-8FC8-4FE8-AD5B-33553ED88153}" destId="{286F757D-8908-40BA-AEAD-8BC3C9527304}" srcOrd="1" destOrd="0" presId="urn:microsoft.com/office/officeart/2005/8/layout/cycle4"/>
    <dgm:cxn modelId="{C794DEED-2D7F-4995-BD81-FD8FA284EA54}" type="presOf" srcId="{B3056A7B-400E-401B-A194-5E95CD4C0344}" destId="{8F0697FC-273C-4078-8547-0087FCDBDF93}" srcOrd="0" destOrd="1" presId="urn:microsoft.com/office/officeart/2005/8/layout/cycle4"/>
    <dgm:cxn modelId="{AE3DBEE0-BE26-41CF-8AD5-9C6E1A29E934}" srcId="{8940E59D-992E-4DCB-89C3-FDDD329FC935}" destId="{50DED4FE-6798-41F7-8F71-8363A4C72FDD}" srcOrd="1" destOrd="0" parTransId="{3FE7FCFF-B76C-489B-AFC2-9AD08FA73C3A}" sibTransId="{80135218-DFC7-4F76-8CD2-BF8B786307F5}"/>
    <dgm:cxn modelId="{F59E9955-420B-42BC-B5AD-CBD9CBB570A8}" type="presOf" srcId="{920D6005-3527-41C7-97EF-506DBDC089BB}" destId="{1D0D195C-D432-4E5B-AE41-9E13B0FE737E}" srcOrd="1" destOrd="3" presId="urn:microsoft.com/office/officeart/2005/8/layout/cycle4"/>
    <dgm:cxn modelId="{4A6CBAB8-3262-4975-96C8-3AFC4460FD2D}" type="presOf" srcId="{9E22A038-6236-40BB-A536-FF29A6984CC3}" destId="{1D0D195C-D432-4E5B-AE41-9E13B0FE737E}" srcOrd="1" destOrd="1" presId="urn:microsoft.com/office/officeart/2005/8/layout/cycle4"/>
    <dgm:cxn modelId="{0EBDED18-4C76-4170-A5F2-0E0F7132EAC1}" srcId="{8940E59D-992E-4DCB-89C3-FDDD329FC935}" destId="{4249B669-B3F9-45DF-BE07-DDE759EB05A9}" srcOrd="3" destOrd="0" parTransId="{2A3C4EB1-9109-40D8-B086-EBEEC5127E3A}" sibTransId="{7DC43AD8-BE6A-4FCF-8C48-AE97DCB94BEA}"/>
    <dgm:cxn modelId="{DFE71921-477F-411A-9176-7391890CF837}" srcId="{4E8EA8D1-E153-4A32-9988-F59306A7DE52}" destId="{E11A70A5-4043-4375-94F3-7A937C6287D4}" srcOrd="3" destOrd="0" parTransId="{F5815AB9-2A9A-490F-B980-9FAD9DCA3600}" sibTransId="{EBB78605-DDBF-4D47-9EFB-54E2AFB4B105}"/>
    <dgm:cxn modelId="{C9ACDF78-8C5E-4B66-9038-668E9AF460B4}" srcId="{4E8EA8D1-E153-4A32-9988-F59306A7DE52}" destId="{B3056A7B-400E-401B-A194-5E95CD4C0344}" srcOrd="1" destOrd="0" parTransId="{15B32AFF-BF99-4C63-B870-530F7C5ABA51}" sibTransId="{CAE98A6E-AD75-4CB1-B56A-53B8390CBBC4}"/>
    <dgm:cxn modelId="{CE613328-135B-4462-B943-68A5EA6D55BC}" type="presOf" srcId="{4D3C4822-76B0-4FD1-9430-48D846336F66}" destId="{D928AA04-AC9E-4EC3-A18F-E2E0C28479E4}" srcOrd="1" destOrd="3" presId="urn:microsoft.com/office/officeart/2005/8/layout/cycle4"/>
    <dgm:cxn modelId="{AA72A37A-053B-4AB9-83DA-349E2DE5C753}" type="presOf" srcId="{7C892B45-F9BF-4BBA-897F-02FE176A93CA}" destId="{D928AA04-AC9E-4EC3-A18F-E2E0C28479E4}" srcOrd="1" destOrd="1" presId="urn:microsoft.com/office/officeart/2005/8/layout/cycle4"/>
    <dgm:cxn modelId="{CDF47450-07BF-4AB5-945D-5938A509158D}" type="presOf" srcId="{95F8548A-EE01-40C6-8E3F-F3172F425098}" destId="{D928AA04-AC9E-4EC3-A18F-E2E0C28479E4}" srcOrd="1" destOrd="0" presId="urn:microsoft.com/office/officeart/2005/8/layout/cycle4"/>
    <dgm:cxn modelId="{D969B222-A1C3-44B5-85D6-0BB82FE2D729}" srcId="{4249B669-B3F9-45DF-BE07-DDE759EB05A9}" destId="{82F00042-E143-4770-9233-822BE109197B}" srcOrd="1" destOrd="0" parTransId="{26C00B04-3B4A-4ED9-BEC7-F7EEF80A3413}" sibTransId="{57477714-D3F4-4B50-B803-CEF3BE654734}"/>
    <dgm:cxn modelId="{6E6EC241-4016-4E71-9776-B8E09B26AB02}" type="presOf" srcId="{53752A6A-443A-4BAA-9173-D74BCDC8FF52}" destId="{3C18109D-7047-4693-902C-B4C696E2FB9E}" srcOrd="1" destOrd="0" presId="urn:microsoft.com/office/officeart/2005/8/layout/cycle4"/>
    <dgm:cxn modelId="{E02CD0B6-800E-43F5-B6D4-612CF266AA6B}" type="presOf" srcId="{4E8EA8D1-E153-4A32-9988-F59306A7DE52}" destId="{FC6ECAD4-3AE4-4018-ACE7-6F7D6FA67895}" srcOrd="0" destOrd="0" presId="urn:microsoft.com/office/officeart/2005/8/layout/cycle4"/>
    <dgm:cxn modelId="{0E72BCF1-3C9E-4EE9-89C3-42334ECCA8A6}" type="presOf" srcId="{9E22A038-6236-40BB-A536-FF29A6984CC3}" destId="{95528922-8D72-408C-A9C9-81346F53B880}" srcOrd="0" destOrd="1" presId="urn:microsoft.com/office/officeart/2005/8/layout/cycle4"/>
    <dgm:cxn modelId="{289B2C9B-0C93-4318-BEE9-D6B2A381AB21}" srcId="{4249B669-B3F9-45DF-BE07-DDE759EB05A9}" destId="{2100BBDF-8FC8-4FE8-AD5B-33553ED88153}" srcOrd="0" destOrd="0" parTransId="{C9E36A07-2E7E-436F-8A23-A2FD2B430262}" sibTransId="{D161CE2D-EAF7-47C7-A831-ED742983E80C}"/>
    <dgm:cxn modelId="{03D9573B-40D7-420A-B06C-E3A8DC733D96}" srcId="{8940E59D-992E-4DCB-89C3-FDDD329FC935}" destId="{5DD77FC0-6A3E-4C80-898D-68E791BF7CEF}" srcOrd="2" destOrd="0" parTransId="{A7496D9D-D51F-41D9-AED0-5E7283741B04}" sibTransId="{339253B8-8C32-4814-AD3D-892B584D2C66}"/>
    <dgm:cxn modelId="{A16155CD-4B38-41C7-B7A2-7C1B120B970B}" type="presOf" srcId="{23B31716-015D-4902-8C04-0532E240DB18}" destId="{8F0697FC-273C-4078-8547-0087FCDBDF93}" srcOrd="0" destOrd="2" presId="urn:microsoft.com/office/officeart/2005/8/layout/cycle4"/>
    <dgm:cxn modelId="{6795C852-0004-4A5D-8731-631E43824ADC}" type="presOf" srcId="{4D3C4822-76B0-4FD1-9430-48D846336F66}" destId="{67AEEB88-B600-406D-A1CA-884A4804E53B}" srcOrd="0" destOrd="3" presId="urn:microsoft.com/office/officeart/2005/8/layout/cycle4"/>
    <dgm:cxn modelId="{03D1C949-6F38-4B2F-B107-54F362278740}" type="presOf" srcId="{E632D1E0-935A-42DB-945D-C22E8EA75BB2}" destId="{95528922-8D72-408C-A9C9-81346F53B880}" srcOrd="0" destOrd="0" presId="urn:microsoft.com/office/officeart/2005/8/layout/cycle4"/>
    <dgm:cxn modelId="{C4D57DAC-7772-4A6B-BE1B-5B5E611B82D7}" srcId="{5DD77FC0-6A3E-4C80-898D-68E791BF7CEF}" destId="{95F8548A-EE01-40C6-8E3F-F3172F425098}" srcOrd="0" destOrd="0" parTransId="{973820B3-031B-4895-BBD0-A5F70A9A2394}" sibTransId="{93BEFBA6-4179-4ECB-BC92-BABE0618E537}"/>
    <dgm:cxn modelId="{0CE6B397-8B9E-4CDF-BC63-C1D5C92E2934}" type="presOf" srcId="{8940E59D-992E-4DCB-89C3-FDDD329FC935}" destId="{5E69B88B-B0B9-463F-A8BF-5F4BF201ACEF}" srcOrd="0" destOrd="0" presId="urn:microsoft.com/office/officeart/2005/8/layout/cycle4"/>
    <dgm:cxn modelId="{C0F9DB1E-ADF7-40BC-B86D-F132B665246B}" srcId="{50DED4FE-6798-41F7-8F71-8363A4C72FDD}" destId="{9E22A038-6236-40BB-A536-FF29A6984CC3}" srcOrd="1" destOrd="0" parTransId="{2DABFA00-BF48-4759-AFED-8D57F9E0B19A}" sibTransId="{2074801E-745A-44AE-BFE9-62F972A5DA37}"/>
    <dgm:cxn modelId="{868354DC-B1CA-40BB-AB72-06D6E664B1FF}" srcId="{5DD77FC0-6A3E-4C80-898D-68E791BF7CEF}" destId="{8EEBE97D-411D-4D38-9637-2C7F0A466E9D}" srcOrd="2" destOrd="0" parTransId="{7BC03574-9CD3-4D0B-9D9E-7D6211963661}" sibTransId="{35CD1F7E-899A-4196-B600-9C9E27E9F0E9}"/>
    <dgm:cxn modelId="{EEBB60C1-3BDB-43E4-86D9-87E8BFF2FD2D}" srcId="{8940E59D-992E-4DCB-89C3-FDDD329FC935}" destId="{4E8EA8D1-E153-4A32-9988-F59306A7DE52}" srcOrd="0" destOrd="0" parTransId="{E0FE1D3F-5D72-4724-8ECD-A7E5AD122CB1}" sibTransId="{D23F9E63-73DB-4B9D-886A-64E41A28C393}"/>
    <dgm:cxn modelId="{1BDFF4E9-9D3A-4E52-B58F-BE19AF6888BD}" type="presOf" srcId="{E632D1E0-935A-42DB-945D-C22E8EA75BB2}" destId="{1D0D195C-D432-4E5B-AE41-9E13B0FE737E}" srcOrd="1" destOrd="0" presId="urn:microsoft.com/office/officeart/2005/8/layout/cycle4"/>
    <dgm:cxn modelId="{298FA9A4-C473-4BA6-B8DD-9719A82163B1}" type="presOf" srcId="{50DED4FE-6798-41F7-8F71-8363A4C72FDD}" destId="{5FD8B528-47E4-4D81-8B2E-8AE459A46070}" srcOrd="0" destOrd="0" presId="urn:microsoft.com/office/officeart/2005/8/layout/cycle4"/>
    <dgm:cxn modelId="{689ED0BC-FC89-4BB5-9D83-8257C9623BB9}" type="presOf" srcId="{2100BBDF-8FC8-4FE8-AD5B-33553ED88153}" destId="{83E07BDA-DC1C-4DE6-A40E-EAA4D41117E7}" srcOrd="0" destOrd="0" presId="urn:microsoft.com/office/officeart/2005/8/layout/cycle4"/>
    <dgm:cxn modelId="{32A49354-C094-4775-8226-59783D198B6A}" type="presOf" srcId="{4249B669-B3F9-45DF-BE07-DDE759EB05A9}" destId="{C40F1F6D-0ECF-47EF-82C4-47CD168CC151}" srcOrd="0" destOrd="0" presId="urn:microsoft.com/office/officeart/2005/8/layout/cycle4"/>
    <dgm:cxn modelId="{784801ED-AF5E-4628-89D4-936E354987EA}" type="presOf" srcId="{53752A6A-443A-4BAA-9173-D74BCDC8FF52}" destId="{8F0697FC-273C-4078-8547-0087FCDBDF93}" srcOrd="0" destOrd="0" presId="urn:microsoft.com/office/officeart/2005/8/layout/cycle4"/>
    <dgm:cxn modelId="{D2BC110A-1A49-4FB2-874F-B0572F90E1D3}" type="presParOf" srcId="{5E69B88B-B0B9-463F-A8BF-5F4BF201ACEF}" destId="{F1183110-F889-4B4A-A45C-7C101DDA0CB0}" srcOrd="0" destOrd="0" presId="urn:microsoft.com/office/officeart/2005/8/layout/cycle4"/>
    <dgm:cxn modelId="{19FE83F6-D81F-45DC-938E-A3E1AA8386D9}" type="presParOf" srcId="{F1183110-F889-4B4A-A45C-7C101DDA0CB0}" destId="{2C484273-D04B-4908-BCA9-9CBCC74F1401}" srcOrd="0" destOrd="0" presId="urn:microsoft.com/office/officeart/2005/8/layout/cycle4"/>
    <dgm:cxn modelId="{2B895577-268E-48DE-B870-13E61DC8737F}" type="presParOf" srcId="{2C484273-D04B-4908-BCA9-9CBCC74F1401}" destId="{8F0697FC-273C-4078-8547-0087FCDBDF93}" srcOrd="0" destOrd="0" presId="urn:microsoft.com/office/officeart/2005/8/layout/cycle4"/>
    <dgm:cxn modelId="{3278E2F0-D9F7-4F88-BEC6-367D87CB1E2E}" type="presParOf" srcId="{2C484273-D04B-4908-BCA9-9CBCC74F1401}" destId="{3C18109D-7047-4693-902C-B4C696E2FB9E}" srcOrd="1" destOrd="0" presId="urn:microsoft.com/office/officeart/2005/8/layout/cycle4"/>
    <dgm:cxn modelId="{DBA88681-B660-421E-B62E-B9287B716F69}" type="presParOf" srcId="{F1183110-F889-4B4A-A45C-7C101DDA0CB0}" destId="{49A2780C-9F4A-410A-8CFB-1EB430E9AAFC}" srcOrd="1" destOrd="0" presId="urn:microsoft.com/office/officeart/2005/8/layout/cycle4"/>
    <dgm:cxn modelId="{55963DB2-D91B-4A51-BDFD-EC2A0C2C5D5B}" type="presParOf" srcId="{49A2780C-9F4A-410A-8CFB-1EB430E9AAFC}" destId="{95528922-8D72-408C-A9C9-81346F53B880}" srcOrd="0" destOrd="0" presId="urn:microsoft.com/office/officeart/2005/8/layout/cycle4"/>
    <dgm:cxn modelId="{552DFAF5-E2B4-4384-A895-BA9153666FA8}" type="presParOf" srcId="{49A2780C-9F4A-410A-8CFB-1EB430E9AAFC}" destId="{1D0D195C-D432-4E5B-AE41-9E13B0FE737E}" srcOrd="1" destOrd="0" presId="urn:microsoft.com/office/officeart/2005/8/layout/cycle4"/>
    <dgm:cxn modelId="{9AE48EA1-13DC-4C5C-B450-1E2FD7250610}" type="presParOf" srcId="{F1183110-F889-4B4A-A45C-7C101DDA0CB0}" destId="{DE7BA160-3C4B-4D02-AFF6-09130F69336A}" srcOrd="2" destOrd="0" presId="urn:microsoft.com/office/officeart/2005/8/layout/cycle4"/>
    <dgm:cxn modelId="{D91056BB-0807-47CD-B6EB-E795737645BC}" type="presParOf" srcId="{DE7BA160-3C4B-4D02-AFF6-09130F69336A}" destId="{67AEEB88-B600-406D-A1CA-884A4804E53B}" srcOrd="0" destOrd="0" presId="urn:microsoft.com/office/officeart/2005/8/layout/cycle4"/>
    <dgm:cxn modelId="{438F9572-312C-4DC3-9975-02D2929EFCEB}" type="presParOf" srcId="{DE7BA160-3C4B-4D02-AFF6-09130F69336A}" destId="{D928AA04-AC9E-4EC3-A18F-E2E0C28479E4}" srcOrd="1" destOrd="0" presId="urn:microsoft.com/office/officeart/2005/8/layout/cycle4"/>
    <dgm:cxn modelId="{CE683E7D-AE71-47C3-AD32-0C9C1BB248F6}" type="presParOf" srcId="{F1183110-F889-4B4A-A45C-7C101DDA0CB0}" destId="{C1AA774E-1EE2-42A9-9627-3D4701407469}" srcOrd="3" destOrd="0" presId="urn:microsoft.com/office/officeart/2005/8/layout/cycle4"/>
    <dgm:cxn modelId="{9F2BD618-5B41-4FDC-B56F-FB5E5A02D3B3}" type="presParOf" srcId="{C1AA774E-1EE2-42A9-9627-3D4701407469}" destId="{83E07BDA-DC1C-4DE6-A40E-EAA4D41117E7}" srcOrd="0" destOrd="0" presId="urn:microsoft.com/office/officeart/2005/8/layout/cycle4"/>
    <dgm:cxn modelId="{BE1B6442-3214-4027-8766-AE73F4027789}" type="presParOf" srcId="{C1AA774E-1EE2-42A9-9627-3D4701407469}" destId="{286F757D-8908-40BA-AEAD-8BC3C9527304}" srcOrd="1" destOrd="0" presId="urn:microsoft.com/office/officeart/2005/8/layout/cycle4"/>
    <dgm:cxn modelId="{1712C60F-6829-4349-A197-0B304DE2F453}" type="presParOf" srcId="{F1183110-F889-4B4A-A45C-7C101DDA0CB0}" destId="{C5ED810E-98C4-4B92-B274-779974229C9E}" srcOrd="4" destOrd="0" presId="urn:microsoft.com/office/officeart/2005/8/layout/cycle4"/>
    <dgm:cxn modelId="{D19C06F9-853D-46C9-B552-B48ACC5FBC25}" type="presParOf" srcId="{5E69B88B-B0B9-463F-A8BF-5F4BF201ACEF}" destId="{8EFEFA8A-F034-4695-A991-D9E5CCF35923}" srcOrd="1" destOrd="0" presId="urn:microsoft.com/office/officeart/2005/8/layout/cycle4"/>
    <dgm:cxn modelId="{8A2FBEF2-120D-4440-99B7-B22423525374}" type="presParOf" srcId="{8EFEFA8A-F034-4695-A991-D9E5CCF35923}" destId="{FC6ECAD4-3AE4-4018-ACE7-6F7D6FA67895}" srcOrd="0" destOrd="0" presId="urn:microsoft.com/office/officeart/2005/8/layout/cycle4"/>
    <dgm:cxn modelId="{FBAFB358-3A43-4FD7-B86A-28AEC2061366}" type="presParOf" srcId="{8EFEFA8A-F034-4695-A991-D9E5CCF35923}" destId="{5FD8B528-47E4-4D81-8B2E-8AE459A46070}" srcOrd="1" destOrd="0" presId="urn:microsoft.com/office/officeart/2005/8/layout/cycle4"/>
    <dgm:cxn modelId="{8B062484-6605-4D41-BE77-0D696037565A}" type="presParOf" srcId="{8EFEFA8A-F034-4695-A991-D9E5CCF35923}" destId="{DD217780-9827-4857-AB8E-5C0D22D06B8F}" srcOrd="2" destOrd="0" presId="urn:microsoft.com/office/officeart/2005/8/layout/cycle4"/>
    <dgm:cxn modelId="{3DEBA2D7-78F0-4224-BF26-09096E2D577A}" type="presParOf" srcId="{8EFEFA8A-F034-4695-A991-D9E5CCF35923}" destId="{C40F1F6D-0ECF-47EF-82C4-47CD168CC151}" srcOrd="3" destOrd="0" presId="urn:microsoft.com/office/officeart/2005/8/layout/cycle4"/>
    <dgm:cxn modelId="{9C4EDB21-1F56-43EC-8382-6A77EAD8FEF8}" type="presParOf" srcId="{8EFEFA8A-F034-4695-A991-D9E5CCF35923}" destId="{E8C25712-8A0D-40D9-AC72-AA19765A8554}" srcOrd="4" destOrd="0" presId="urn:microsoft.com/office/officeart/2005/8/layout/cycle4"/>
    <dgm:cxn modelId="{7D24476F-2B30-451B-BC56-C6E8B2F29A63}" type="presParOf" srcId="{5E69B88B-B0B9-463F-A8BF-5F4BF201ACEF}" destId="{0AC73246-6BF7-49D7-9DDB-04F3E3B1DD6E}" srcOrd="2" destOrd="0" presId="urn:microsoft.com/office/officeart/2005/8/layout/cycle4"/>
    <dgm:cxn modelId="{399C1597-3854-4541-959C-D595D41ACCEC}" type="presParOf" srcId="{5E69B88B-B0B9-463F-A8BF-5F4BF201ACEF}" destId="{CA2D904C-0219-4FFA-A793-BBC92CE55899}" srcOrd="3" destOrd="0" presId="urn:microsoft.com/office/officeart/2005/8/layout/cycle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172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966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053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1918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16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8604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12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567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005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47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565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E42EF-D358-4216-82BC-E96C7849D440}" type="datetimeFigureOut">
              <a:rPr lang="ru-RU" smtClean="0"/>
              <a:pPr/>
              <a:t>24.01.2013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67E7F-F1BF-431A-8C7E-960657DE53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923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1.xml"/><Relationship Id="rId7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diagramData" Target="../diagrams/data2.xml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3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71670" y="692696"/>
            <a:ext cx="65008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ЗВІДКИ БЕРУТЬСЯ ЗНАННЯ?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46" y="4759077"/>
            <a:ext cx="2096710" cy="20989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57752" y="5157192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Підготувала учениця 3-Б класу</a:t>
            </a:r>
          </a:p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ЗОШ №23 </a:t>
            </a:r>
            <a:r>
              <a:rPr lang="uk-UA" b="1" dirty="0" err="1" smtClean="0">
                <a:solidFill>
                  <a:schemeClr val="accent6">
                    <a:lumMod val="50000"/>
                  </a:schemeClr>
                </a:solidFill>
              </a:rPr>
              <a:t>м.Луцька</a:t>
            </a:r>
            <a:endParaRPr lang="uk-UA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uk-UA" b="1" dirty="0" err="1" smtClean="0">
                <a:solidFill>
                  <a:schemeClr val="accent6">
                    <a:lumMod val="50000"/>
                  </a:schemeClr>
                </a:solidFill>
              </a:rPr>
              <a:t>Незіньковська</a:t>
            </a: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 Людмила</a:t>
            </a:r>
            <a:endParaRPr lang="uk-UA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Рисунок 7" descr="5c1b5d39fcf9d8a92a4da548e393266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500042"/>
            <a:ext cx="2714644" cy="3571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258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4482"/>
            <a:ext cx="932727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oss\Desktop\images (35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071" y="3600840"/>
            <a:ext cx="1979929" cy="3257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Boss\Desktop\images (39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584" y="-38201"/>
            <a:ext cx="2198687" cy="2609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Boss\Desktop\19056891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2609850"/>
            <a:ext cx="2628292" cy="20432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Boss\Desktop\images (33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285984" y="5113785"/>
            <a:ext cx="2307506" cy="1744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476673"/>
            <a:ext cx="50405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 вирішили:</a:t>
            </a:r>
          </a:p>
          <a:p>
            <a:endParaRPr lang="uk-UA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00034" y="1285860"/>
            <a:ext cx="3143272" cy="207170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Знайти інформацію про журнали,які видаються для дітей 6-9 років  </a:t>
            </a:r>
            <a:endParaRPr lang="ru-RU" dirty="0"/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715008" y="1796061"/>
            <a:ext cx="3105464" cy="199012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Разом з батьками ознайомитися з авторами журналів</a:t>
            </a:r>
            <a:endParaRPr lang="ru-RU" dirty="0"/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0" y="3929066"/>
            <a:ext cx="2714612" cy="192882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Створити</a:t>
            </a:r>
            <a:r>
              <a:rPr lang="ru-RU" dirty="0" smtClean="0"/>
              <a:t> </a:t>
            </a:r>
            <a:r>
              <a:rPr lang="ru-RU" dirty="0" err="1" smtClean="0"/>
              <a:t>журнал-саморобку</a:t>
            </a:r>
            <a:r>
              <a:rPr lang="ru-RU" dirty="0" smtClean="0"/>
              <a:t> та </a:t>
            </a:r>
            <a:r>
              <a:rPr lang="ru-RU" dirty="0" err="1" smtClean="0"/>
              <a:t>підготувати</a:t>
            </a:r>
            <a:r>
              <a:rPr lang="ru-RU" dirty="0" smtClean="0"/>
              <a:t> сценку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творів</a:t>
            </a:r>
            <a:r>
              <a:rPr lang="ru-RU" dirty="0" smtClean="0"/>
              <a:t> </a:t>
            </a:r>
            <a:r>
              <a:rPr lang="ru-RU" dirty="0" err="1" smtClean="0"/>
              <a:t>журналів</a:t>
            </a:r>
            <a:endParaRPr lang="ru-RU" dirty="0"/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5286380" y="4857760"/>
            <a:ext cx="2714644" cy="200024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Скласти вимоги щодо збереження журналів  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0583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946854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3848" y="692696"/>
            <a:ext cx="5326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Утворили групи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986688016"/>
              </p:ext>
            </p:extLst>
          </p:nvPr>
        </p:nvGraphicFramePr>
        <p:xfrm>
          <a:off x="2357422" y="1928802"/>
          <a:ext cx="5953124" cy="4929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928934"/>
            <a:ext cx="2016224" cy="30003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-171400"/>
            <a:ext cx="2376265" cy="23488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440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428992" y="285727"/>
            <a:ext cx="3500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Дослідили</a:t>
            </a:r>
            <a:endParaRPr lang="ru-RU" sz="4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500166" y="1071546"/>
          <a:ext cx="695325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фарби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9100" y="4214818"/>
            <a:ext cx="1104900" cy="1104900"/>
          </a:xfrm>
          <a:prstGeom prst="rect">
            <a:avLst/>
          </a:prstGeom>
        </p:spPr>
      </p:pic>
      <p:pic>
        <p:nvPicPr>
          <p:cNvPr id="6" name="Рисунок 5" descr="8b1747ac230d8b3e41b4a1330d0f9b8e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958" y="357166"/>
            <a:ext cx="1643042" cy="1143008"/>
          </a:xfrm>
          <a:prstGeom prst="rect">
            <a:avLst/>
          </a:prstGeom>
        </p:spPr>
      </p:pic>
      <p:pic>
        <p:nvPicPr>
          <p:cNvPr id="7" name="Рисунок 6" descr="135214408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714356"/>
            <a:ext cx="1571604" cy="1195388"/>
          </a:xfrm>
          <a:prstGeom prst="rect">
            <a:avLst/>
          </a:prstGeom>
        </p:spPr>
      </p:pic>
      <p:pic>
        <p:nvPicPr>
          <p:cNvPr id="8" name="Рисунок 7" descr="1331883762_7855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034" y="4071942"/>
            <a:ext cx="1143008" cy="1214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04807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4071942"/>
            <a:ext cx="2143108" cy="2786058"/>
          </a:xfrm>
          <a:prstGeom prst="rect">
            <a:avLst/>
          </a:prstGeom>
        </p:spPr>
      </p:pic>
      <p:pic>
        <p:nvPicPr>
          <p:cNvPr id="6" name="Рисунок 5" descr="1271107724_11438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1428736"/>
            <a:ext cx="2071702" cy="2714634"/>
          </a:xfrm>
          <a:prstGeom prst="rect">
            <a:avLst/>
          </a:prstGeom>
        </p:spPr>
      </p:pic>
      <p:pic>
        <p:nvPicPr>
          <p:cNvPr id="7" name="Рисунок 6" descr="barvyno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702" y="1571612"/>
            <a:ext cx="2285984" cy="2643206"/>
          </a:xfrm>
          <a:prstGeom prst="rect">
            <a:avLst/>
          </a:prstGeom>
        </p:spPr>
      </p:pic>
      <p:pic>
        <p:nvPicPr>
          <p:cNvPr id="8" name="Рисунок 7" descr="cdfcc34d974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785926"/>
            <a:ext cx="2166941" cy="3352807"/>
          </a:xfrm>
          <a:prstGeom prst="rect">
            <a:avLst/>
          </a:prstGeom>
        </p:spPr>
      </p:pic>
      <p:pic>
        <p:nvPicPr>
          <p:cNvPr id="9" name="Рисунок 8" descr="eff4a7fa6c52d989a1ba81a6314b7f4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14810" y="4643422"/>
            <a:ext cx="2000232" cy="2214578"/>
          </a:xfrm>
          <a:prstGeom prst="rect">
            <a:avLst/>
          </a:prstGeom>
        </p:spPr>
      </p:pic>
      <p:pic>
        <p:nvPicPr>
          <p:cNvPr id="10" name="Рисунок 9" descr="img02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57950" y="4357670"/>
            <a:ext cx="2071703" cy="25003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472" y="500042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Українські журнали для дітей</a:t>
            </a:r>
            <a:endParaRPr lang="ru-RU" sz="4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703a1a7b021366888b6ef1243654601b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0496" y="1928802"/>
            <a:ext cx="2714644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3504" y="836713"/>
            <a:ext cx="40004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36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ВИМОГИ</a:t>
            </a:r>
          </a:p>
          <a:p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1.Не читай під </a:t>
            </a:r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їжі.</a:t>
            </a:r>
          </a:p>
          <a:p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2.Не клади всередину різні  предмети.</a:t>
            </a:r>
          </a:p>
          <a:p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3.Своєчасно ремонтуй журнал.</a:t>
            </a:r>
          </a:p>
          <a:p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4.Не роби поміток,</a:t>
            </a:r>
          </a:p>
          <a:p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написів</a:t>
            </a:r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5.Бережи свого вірного </a:t>
            </a:r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друга! </a:t>
            </a:r>
            <a:endParaRPr lang="ru-RU" sz="2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8" y="0"/>
            <a:ext cx="2214546" cy="1857364"/>
          </a:xfrm>
          <a:prstGeom prst="rect">
            <a:avLst/>
          </a:prstGeom>
        </p:spPr>
      </p:pic>
      <p:sp>
        <p:nvSpPr>
          <p:cNvPr id="6" name="Вертикальный свиток 5"/>
          <p:cNvSpPr/>
          <p:nvPr/>
        </p:nvSpPr>
        <p:spPr>
          <a:xfrm>
            <a:off x="0" y="500042"/>
            <a:ext cx="5072066" cy="607223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Boss\Desktop\IMG_898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000504"/>
            <a:ext cx="3643338" cy="2500330"/>
          </a:xfrm>
          <a:prstGeom prst="rect">
            <a:avLst/>
          </a:prstGeom>
          <a:noFill/>
        </p:spPr>
      </p:pic>
      <p:pic>
        <p:nvPicPr>
          <p:cNvPr id="1027" name="Picture 3" descr="C:\Users\Boss\Desktop\IMG_899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3500438"/>
            <a:ext cx="1214446" cy="1357322"/>
          </a:xfrm>
          <a:prstGeom prst="rect">
            <a:avLst/>
          </a:prstGeom>
          <a:noFill/>
        </p:spPr>
      </p:pic>
      <p:pic>
        <p:nvPicPr>
          <p:cNvPr id="8" name="Рисунок 7" descr="042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718032">
            <a:off x="18982" y="681055"/>
            <a:ext cx="2772425" cy="851346"/>
          </a:xfrm>
          <a:prstGeom prst="rect">
            <a:avLst/>
          </a:prstGeom>
        </p:spPr>
      </p:pic>
      <p:pic>
        <p:nvPicPr>
          <p:cNvPr id="9" name="Рисунок 8" descr="images (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430" y="857232"/>
            <a:ext cx="957261" cy="990601"/>
          </a:xfrm>
          <a:prstGeom prst="rect">
            <a:avLst/>
          </a:prstGeom>
        </p:spPr>
      </p:pic>
      <p:pic>
        <p:nvPicPr>
          <p:cNvPr id="10" name="Рисунок 9" descr="images (14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108" y="1000108"/>
            <a:ext cx="1524002" cy="1281115"/>
          </a:xfrm>
          <a:prstGeom prst="rect">
            <a:avLst/>
          </a:prstGeom>
        </p:spPr>
      </p:pic>
      <p:pic>
        <p:nvPicPr>
          <p:cNvPr id="11" name="Рисунок 10" descr="images (17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8992" y="1928802"/>
            <a:ext cx="1004891" cy="1409705"/>
          </a:xfrm>
          <a:prstGeom prst="rect">
            <a:avLst/>
          </a:prstGeom>
        </p:spPr>
      </p:pic>
      <p:pic>
        <p:nvPicPr>
          <p:cNvPr id="12" name="Рисунок 11" descr="images (15)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48" y="1643050"/>
            <a:ext cx="1500192" cy="2085981"/>
          </a:xfrm>
          <a:prstGeom prst="rect">
            <a:avLst/>
          </a:prstGeom>
        </p:spPr>
      </p:pic>
      <p:pic>
        <p:nvPicPr>
          <p:cNvPr id="13" name="Рисунок 12" descr="images (16)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0232" y="2285992"/>
            <a:ext cx="1428760" cy="13573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872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692697"/>
            <a:ext cx="745232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Висновки</a:t>
            </a:r>
          </a:p>
          <a:p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-журнали-наші друзі,</a:t>
            </a:r>
          </a:p>
          <a:p>
            <a:r>
              <a:rPr lang="uk-UA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-потрібно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вміти користуватися </a:t>
            </a:r>
            <a:r>
              <a:rPr lang="uk-UA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змістои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-не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залишати журнал недочитаним ,</a:t>
            </a:r>
          </a:p>
          <a:p>
            <a:r>
              <a:rPr lang="uk-UA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-прочитавши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подумати 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 запам’яталося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схвилювало, утішило, </a:t>
            </a:r>
            <a:r>
              <a:rPr lang="uk-UA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здивува-</a:t>
            </a:r>
            <a:endParaRPr lang="uk-UA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-прочитане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добре запам’ятовується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якщо 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його зміст розповісти другові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батькам</a:t>
            </a:r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Наказуємо вам ми на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майбутнє-</a:t>
            </a:r>
            <a:endPara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Старанними</a:t>
            </a:r>
            <a:r>
              <a:rPr lang="uk-UA" sz="24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дбайливими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зростать</a:t>
            </a: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Побільше прочитати і навчитись,</a:t>
            </a:r>
          </a:p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Щоб вміти краще світ свій 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пізнавать</a:t>
            </a: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5" descr="C:\Users\Boss\Desktop\Подаруй книгу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1" y="1"/>
            <a:ext cx="2123729" cy="2028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601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oss\Desktop\images (99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5786" y="714356"/>
            <a:ext cx="735811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Джерела:</a:t>
            </a:r>
          </a:p>
          <a:p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uk-UA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barvinok.info story.html</a:t>
            </a:r>
          </a:p>
          <a:p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uk-UA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ditky.at.ua/dir/</a:t>
            </a:r>
            <a:r>
              <a:rPr lang="en-US" sz="32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novin</a:t>
            </a:r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i_ta_zmi</a:t>
            </a:r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/10</a:t>
            </a:r>
          </a:p>
          <a:p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uk-UA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yaca.yandex.ua/</a:t>
            </a:r>
            <a:r>
              <a:rPr lang="en-US" sz="32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yca</a:t>
            </a:r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/cat/Media Periodicals/Children/</a:t>
            </a:r>
            <a:r>
              <a:rPr lang="uk-UA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sz="32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ncmd</a:t>
            </a:r>
            <a:r>
              <a:rPr lang="en-US" sz="32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=9270</a:t>
            </a:r>
            <a:endParaRPr lang="uk-UA" sz="3200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Boss\Desktop\1811181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4357694"/>
            <a:ext cx="2357421" cy="25003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7497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oss\Desktop\images (9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613272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785795"/>
            <a:ext cx="5715040" cy="5429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28794" y="1071546"/>
            <a:ext cx="5429288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uk-UA" sz="6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238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Boss</dc:creator>
  <cp:lastModifiedBy>Boss</cp:lastModifiedBy>
  <cp:revision>44</cp:revision>
  <dcterms:created xsi:type="dcterms:W3CDTF">2013-01-17T18:59:51Z</dcterms:created>
  <dcterms:modified xsi:type="dcterms:W3CDTF">2013-01-24T20:35:12Z</dcterms:modified>
</cp:coreProperties>
</file>